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4" r:id="rId2"/>
    <p:sldId id="263" r:id="rId3"/>
    <p:sldId id="260" r:id="rId4"/>
    <p:sldId id="262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5655E1-F08D-4152-B5CD-47C852330AB4}" v="317" dt="2025-10-04T18:04:30.1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50" y="1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223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jandra Acevedo" userId="95738ef3-bebd-43c9-8462-f38e93c0fc0d" providerId="ADAL" clId="{305655E1-F08D-4152-B5CD-47C852330AB4}"/>
    <pc:docChg chg="undo custSel addSld delSld modSld modMainMaster">
      <pc:chgData name="Alejandra Acevedo" userId="95738ef3-bebd-43c9-8462-f38e93c0fc0d" providerId="ADAL" clId="{305655E1-F08D-4152-B5CD-47C852330AB4}" dt="2025-10-04T18:06:16.076" v="797" actId="47"/>
      <pc:docMkLst>
        <pc:docMk/>
      </pc:docMkLst>
      <pc:sldChg chg="addSp delSp modSp mod setBg">
        <pc:chgData name="Alejandra Acevedo" userId="95738ef3-bebd-43c9-8462-f38e93c0fc0d" providerId="ADAL" clId="{305655E1-F08D-4152-B5CD-47C852330AB4}" dt="2025-10-04T18:06:03.076" v="795" actId="1036"/>
        <pc:sldMkLst>
          <pc:docMk/>
          <pc:sldMk cId="0" sldId="256"/>
        </pc:sldMkLst>
        <pc:spChg chg="mod">
          <ac:chgData name="Alejandra Acevedo" userId="95738ef3-bebd-43c9-8462-f38e93c0fc0d" providerId="ADAL" clId="{305655E1-F08D-4152-B5CD-47C852330AB4}" dt="2025-10-04T17:55:09.483" v="451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Alejandra Acevedo" userId="95738ef3-bebd-43c9-8462-f38e93c0fc0d" providerId="ADAL" clId="{305655E1-F08D-4152-B5CD-47C852330AB4}" dt="2025-10-04T18:06:03.076" v="795" actId="1036"/>
          <ac:spMkLst>
            <pc:docMk/>
            <pc:sldMk cId="0" sldId="256"/>
            <ac:spMk id="3" creationId="{00000000-0000-0000-0000-000000000000}"/>
          </ac:spMkLst>
        </pc:spChg>
        <pc:spChg chg="del mod">
          <ac:chgData name="Alejandra Acevedo" userId="95738ef3-bebd-43c9-8462-f38e93c0fc0d" providerId="ADAL" clId="{305655E1-F08D-4152-B5CD-47C852330AB4}" dt="2025-10-04T17:42:14.908" v="103" actId="478"/>
          <ac:spMkLst>
            <pc:docMk/>
            <pc:sldMk cId="0" sldId="256"/>
            <ac:spMk id="4" creationId="{00000000-0000-0000-0000-000000000000}"/>
          </ac:spMkLst>
        </pc:spChg>
        <pc:spChg chg="add mod">
          <ac:chgData name="Alejandra Acevedo" userId="95738ef3-bebd-43c9-8462-f38e93c0fc0d" providerId="ADAL" clId="{305655E1-F08D-4152-B5CD-47C852330AB4}" dt="2025-10-04T18:01:23.547" v="737" actId="403"/>
          <ac:spMkLst>
            <pc:docMk/>
            <pc:sldMk cId="0" sldId="256"/>
            <ac:spMk id="8" creationId="{FDF42D2E-92B1-9228-11DA-49CF974F8082}"/>
          </ac:spMkLst>
        </pc:spChg>
        <pc:spChg chg="add mod">
          <ac:chgData name="Alejandra Acevedo" userId="95738ef3-bebd-43c9-8462-f38e93c0fc0d" providerId="ADAL" clId="{305655E1-F08D-4152-B5CD-47C852330AB4}" dt="2025-10-04T17:55:46.574" v="473" actId="20577"/>
          <ac:spMkLst>
            <pc:docMk/>
            <pc:sldMk cId="0" sldId="256"/>
            <ac:spMk id="9" creationId="{434752DC-5C8F-F986-9017-3A04AC6C11CB}"/>
          </ac:spMkLst>
        </pc:spChg>
        <pc:spChg chg="add del mod">
          <ac:chgData name="Alejandra Acevedo" userId="95738ef3-bebd-43c9-8462-f38e93c0fc0d" providerId="ADAL" clId="{305655E1-F08D-4152-B5CD-47C852330AB4}" dt="2025-10-04T17:55:54.410" v="475" actId="478"/>
          <ac:spMkLst>
            <pc:docMk/>
            <pc:sldMk cId="0" sldId="256"/>
            <ac:spMk id="10" creationId="{68D91284-810F-7086-F01C-0F7702CC6E0E}"/>
          </ac:spMkLst>
        </pc:spChg>
        <pc:spChg chg="add del mod">
          <ac:chgData name="Alejandra Acevedo" userId="95738ef3-bebd-43c9-8462-f38e93c0fc0d" providerId="ADAL" clId="{305655E1-F08D-4152-B5CD-47C852330AB4}" dt="2025-10-04T17:55:52.298" v="474" actId="478"/>
          <ac:spMkLst>
            <pc:docMk/>
            <pc:sldMk cId="0" sldId="256"/>
            <ac:spMk id="11" creationId="{2467AACC-847E-58E1-4770-B13880359C30}"/>
          </ac:spMkLst>
        </pc:spChg>
        <pc:spChg chg="add mod">
          <ac:chgData name="Alejandra Acevedo" userId="95738ef3-bebd-43c9-8462-f38e93c0fc0d" providerId="ADAL" clId="{305655E1-F08D-4152-B5CD-47C852330AB4}" dt="2025-10-04T17:52:27.801" v="410" actId="1076"/>
          <ac:spMkLst>
            <pc:docMk/>
            <pc:sldMk cId="0" sldId="256"/>
            <ac:spMk id="12" creationId="{31DD53CC-45FE-DC0A-22BD-8D92A53E1F9A}"/>
          </ac:spMkLst>
        </pc:spChg>
        <pc:spChg chg="add mod">
          <ac:chgData name="Alejandra Acevedo" userId="95738ef3-bebd-43c9-8462-f38e93c0fc0d" providerId="ADAL" clId="{305655E1-F08D-4152-B5CD-47C852330AB4}" dt="2025-10-04T17:52:27.801" v="410" actId="1076"/>
          <ac:spMkLst>
            <pc:docMk/>
            <pc:sldMk cId="0" sldId="256"/>
            <ac:spMk id="13" creationId="{DD777BC7-AC6D-9D09-FD56-7B464E462C64}"/>
          </ac:spMkLst>
        </pc:spChg>
        <pc:spChg chg="add mod">
          <ac:chgData name="Alejandra Acevedo" userId="95738ef3-bebd-43c9-8462-f38e93c0fc0d" providerId="ADAL" clId="{305655E1-F08D-4152-B5CD-47C852330AB4}" dt="2025-10-04T18:00:28.192" v="734" actId="1038"/>
          <ac:spMkLst>
            <pc:docMk/>
            <pc:sldMk cId="0" sldId="256"/>
            <ac:spMk id="14" creationId="{86DC6BEE-3DC3-6BEA-0D6F-55E48A54B329}"/>
          </ac:spMkLst>
        </pc:spChg>
        <pc:spChg chg="add mod">
          <ac:chgData name="Alejandra Acevedo" userId="95738ef3-bebd-43c9-8462-f38e93c0fc0d" providerId="ADAL" clId="{305655E1-F08D-4152-B5CD-47C852330AB4}" dt="2025-10-04T17:57:02.401" v="612" actId="20577"/>
          <ac:spMkLst>
            <pc:docMk/>
            <pc:sldMk cId="0" sldId="256"/>
            <ac:spMk id="15" creationId="{32E5EC7F-64A0-6462-053E-0E72ED14BE85}"/>
          </ac:spMkLst>
        </pc:spChg>
        <pc:grpChg chg="add mod">
          <ac:chgData name="Alejandra Acevedo" userId="95738ef3-bebd-43c9-8462-f38e93c0fc0d" providerId="ADAL" clId="{305655E1-F08D-4152-B5CD-47C852330AB4}" dt="2025-10-04T17:58:44.214" v="629" actId="164"/>
          <ac:grpSpMkLst>
            <pc:docMk/>
            <pc:sldMk cId="0" sldId="256"/>
            <ac:grpSpMk id="16" creationId="{4AF37F54-14B6-04B0-59B2-53123ACDFE37}"/>
          </ac:grpSpMkLst>
        </pc:grpChg>
        <pc:picChg chg="add del mod">
          <ac:chgData name="Alejandra Acevedo" userId="95738ef3-bebd-43c9-8462-f38e93c0fc0d" providerId="ADAL" clId="{305655E1-F08D-4152-B5CD-47C852330AB4}" dt="2025-10-04T17:39:34.589" v="39" actId="478"/>
          <ac:picMkLst>
            <pc:docMk/>
            <pc:sldMk cId="0" sldId="256"/>
            <ac:picMk id="5" creationId="{F10D3D9C-BE84-6AA2-D820-6CCD11B43D20}"/>
          </ac:picMkLst>
        </pc:picChg>
        <pc:picChg chg="add mod">
          <ac:chgData name="Alejandra Acevedo" userId="95738ef3-bebd-43c9-8462-f38e93c0fc0d" providerId="ADAL" clId="{305655E1-F08D-4152-B5CD-47C852330AB4}" dt="2025-10-04T17:58:44.214" v="629" actId="164"/>
          <ac:picMkLst>
            <pc:docMk/>
            <pc:sldMk cId="0" sldId="256"/>
            <ac:picMk id="6" creationId="{6CD4F5D8-428D-DB1C-7EF8-79FA14D6045C}"/>
          </ac:picMkLst>
        </pc:picChg>
        <pc:picChg chg="add mod">
          <ac:chgData name="Alejandra Acevedo" userId="95738ef3-bebd-43c9-8462-f38e93c0fc0d" providerId="ADAL" clId="{305655E1-F08D-4152-B5CD-47C852330AB4}" dt="2025-10-04T17:58:44.214" v="629" actId="164"/>
          <ac:picMkLst>
            <pc:docMk/>
            <pc:sldMk cId="0" sldId="256"/>
            <ac:picMk id="7" creationId="{238BE259-4A95-5679-44D2-D3D59D28D80E}"/>
          </ac:picMkLst>
        </pc:picChg>
        <pc:picChg chg="add mod">
          <ac:chgData name="Alejandra Acevedo" userId="95738ef3-bebd-43c9-8462-f38e93c0fc0d" providerId="ADAL" clId="{305655E1-F08D-4152-B5CD-47C852330AB4}" dt="2025-10-04T17:58:44.214" v="629" actId="164"/>
          <ac:picMkLst>
            <pc:docMk/>
            <pc:sldMk cId="0" sldId="256"/>
            <ac:picMk id="1026" creationId="{C22B50DA-DE49-484F-1195-7589E63A29BC}"/>
          </ac:picMkLst>
        </pc:picChg>
        <pc:picChg chg="add mod">
          <ac:chgData name="Alejandra Acevedo" userId="95738ef3-bebd-43c9-8462-f38e93c0fc0d" providerId="ADAL" clId="{305655E1-F08D-4152-B5CD-47C852330AB4}" dt="2025-10-04T17:58:44.214" v="629" actId="164"/>
          <ac:picMkLst>
            <pc:docMk/>
            <pc:sldMk cId="0" sldId="256"/>
            <ac:picMk id="1028" creationId="{15D22901-C4E0-D4B3-BBEF-E53474687873}"/>
          </ac:picMkLst>
        </pc:picChg>
      </pc:sldChg>
      <pc:sldChg chg="addSp modSp del mod">
        <pc:chgData name="Alejandra Acevedo" userId="95738ef3-bebd-43c9-8462-f38e93c0fc0d" providerId="ADAL" clId="{305655E1-F08D-4152-B5CD-47C852330AB4}" dt="2025-10-04T18:04:32.130" v="768" actId="47"/>
        <pc:sldMkLst>
          <pc:docMk/>
          <pc:sldMk cId="0" sldId="257"/>
        </pc:sldMkLst>
        <pc:spChg chg="mod">
          <ac:chgData name="Alejandra Acevedo" userId="95738ef3-bebd-43c9-8462-f38e93c0fc0d" providerId="ADAL" clId="{305655E1-F08D-4152-B5CD-47C852330AB4}" dt="2025-10-04T17:57:59.568" v="622" actId="404"/>
          <ac:spMkLst>
            <pc:docMk/>
            <pc:sldMk cId="0" sldId="257"/>
            <ac:spMk id="2" creationId="{00000000-0000-0000-0000-000000000000}"/>
          </ac:spMkLst>
        </pc:spChg>
        <pc:spChg chg="mod">
          <ac:chgData name="Alejandra Acevedo" userId="95738ef3-bebd-43c9-8462-f38e93c0fc0d" providerId="ADAL" clId="{305655E1-F08D-4152-B5CD-47C852330AB4}" dt="2025-10-04T17:59:57.697" v="656" actId="5793"/>
          <ac:spMkLst>
            <pc:docMk/>
            <pc:sldMk cId="0" sldId="257"/>
            <ac:spMk id="3" creationId="{00000000-0000-0000-0000-000000000000}"/>
          </ac:spMkLst>
        </pc:spChg>
        <pc:grpChg chg="add mod">
          <ac:chgData name="Alejandra Acevedo" userId="95738ef3-bebd-43c9-8462-f38e93c0fc0d" providerId="ADAL" clId="{305655E1-F08D-4152-B5CD-47C852330AB4}" dt="2025-10-04T17:58:48.843" v="630"/>
          <ac:grpSpMkLst>
            <pc:docMk/>
            <pc:sldMk cId="0" sldId="257"/>
            <ac:grpSpMk id="4" creationId="{69B79A4C-3DD0-0BDF-9F58-AEC1C1EF5EC6}"/>
          </ac:grpSpMkLst>
        </pc:grpChg>
        <pc:picChg chg="mod">
          <ac:chgData name="Alejandra Acevedo" userId="95738ef3-bebd-43c9-8462-f38e93c0fc0d" providerId="ADAL" clId="{305655E1-F08D-4152-B5CD-47C852330AB4}" dt="2025-10-04T17:58:48.843" v="630"/>
          <ac:picMkLst>
            <pc:docMk/>
            <pc:sldMk cId="0" sldId="257"/>
            <ac:picMk id="5" creationId="{284AC86C-6CE1-4011-3FE7-554F8BBBA9C9}"/>
          </ac:picMkLst>
        </pc:picChg>
        <pc:picChg chg="mod">
          <ac:chgData name="Alejandra Acevedo" userId="95738ef3-bebd-43c9-8462-f38e93c0fc0d" providerId="ADAL" clId="{305655E1-F08D-4152-B5CD-47C852330AB4}" dt="2025-10-04T17:58:48.843" v="630"/>
          <ac:picMkLst>
            <pc:docMk/>
            <pc:sldMk cId="0" sldId="257"/>
            <ac:picMk id="6" creationId="{3F39D454-1C33-BF39-1FF9-F361E1FF9325}"/>
          </ac:picMkLst>
        </pc:picChg>
        <pc:picChg chg="mod">
          <ac:chgData name="Alejandra Acevedo" userId="95738ef3-bebd-43c9-8462-f38e93c0fc0d" providerId="ADAL" clId="{305655E1-F08D-4152-B5CD-47C852330AB4}" dt="2025-10-04T17:58:48.843" v="630"/>
          <ac:picMkLst>
            <pc:docMk/>
            <pc:sldMk cId="0" sldId="257"/>
            <ac:picMk id="7" creationId="{8EAB5936-E604-14AD-5742-72DA0D55F96F}"/>
          </ac:picMkLst>
        </pc:picChg>
        <pc:picChg chg="mod">
          <ac:chgData name="Alejandra Acevedo" userId="95738ef3-bebd-43c9-8462-f38e93c0fc0d" providerId="ADAL" clId="{305655E1-F08D-4152-B5CD-47C852330AB4}" dt="2025-10-04T17:58:48.843" v="630"/>
          <ac:picMkLst>
            <pc:docMk/>
            <pc:sldMk cId="0" sldId="257"/>
            <ac:picMk id="8" creationId="{11BD1FEC-0699-797A-1106-0F2B298BD4BF}"/>
          </ac:picMkLst>
        </pc:picChg>
      </pc:sldChg>
      <pc:sldChg chg="addSp delSp modSp new mod setBg">
        <pc:chgData name="Alejandra Acevedo" userId="95738ef3-bebd-43c9-8462-f38e93c0fc0d" providerId="ADAL" clId="{305655E1-F08D-4152-B5CD-47C852330AB4}" dt="2025-10-04T18:05:38.173" v="792" actId="6549"/>
        <pc:sldMkLst>
          <pc:docMk/>
          <pc:sldMk cId="2662611429" sldId="258"/>
        </pc:sldMkLst>
        <pc:spChg chg="del">
          <ac:chgData name="Alejandra Acevedo" userId="95738ef3-bebd-43c9-8462-f38e93c0fc0d" providerId="ADAL" clId="{305655E1-F08D-4152-B5CD-47C852330AB4}" dt="2025-10-04T17:58:57.924" v="632" actId="478"/>
          <ac:spMkLst>
            <pc:docMk/>
            <pc:sldMk cId="2662611429" sldId="258"/>
            <ac:spMk id="2" creationId="{93679225-7063-5F2D-2313-161ECD10591C}"/>
          </ac:spMkLst>
        </pc:spChg>
        <pc:spChg chg="del">
          <ac:chgData name="Alejandra Acevedo" userId="95738ef3-bebd-43c9-8462-f38e93c0fc0d" providerId="ADAL" clId="{305655E1-F08D-4152-B5CD-47C852330AB4}" dt="2025-10-04T17:58:57.924" v="632" actId="478"/>
          <ac:spMkLst>
            <pc:docMk/>
            <pc:sldMk cId="2662611429" sldId="258"/>
            <ac:spMk id="3" creationId="{20F339F5-8BA5-6459-C06F-402936A06518}"/>
          </ac:spMkLst>
        </pc:spChg>
        <pc:spChg chg="add mod">
          <ac:chgData name="Alejandra Acevedo" userId="95738ef3-bebd-43c9-8462-f38e93c0fc0d" providerId="ADAL" clId="{305655E1-F08D-4152-B5CD-47C852330AB4}" dt="2025-10-04T18:02:37.260" v="749" actId="1076"/>
          <ac:spMkLst>
            <pc:docMk/>
            <pc:sldMk cId="2662611429" sldId="258"/>
            <ac:spMk id="10" creationId="{A281B405-8325-027B-3B65-0164C36D4325}"/>
          </ac:spMkLst>
        </pc:spChg>
        <pc:spChg chg="add mod">
          <ac:chgData name="Alejandra Acevedo" userId="95738ef3-bebd-43c9-8462-f38e93c0fc0d" providerId="ADAL" clId="{305655E1-F08D-4152-B5CD-47C852330AB4}" dt="2025-10-04T18:05:09.671" v="776" actId="1076"/>
          <ac:spMkLst>
            <pc:docMk/>
            <pc:sldMk cId="2662611429" sldId="258"/>
            <ac:spMk id="11" creationId="{7179246C-DDDA-88C9-206B-C7401C81C721}"/>
          </ac:spMkLst>
        </pc:spChg>
        <pc:spChg chg="add mod">
          <ac:chgData name="Alejandra Acevedo" userId="95738ef3-bebd-43c9-8462-f38e93c0fc0d" providerId="ADAL" clId="{305655E1-F08D-4152-B5CD-47C852330AB4}" dt="2025-10-04T18:05:38.173" v="792" actId="6549"/>
          <ac:spMkLst>
            <pc:docMk/>
            <pc:sldMk cId="2662611429" sldId="258"/>
            <ac:spMk id="12" creationId="{79A8147A-D6EC-CA2B-A57D-B28C10224B1A}"/>
          </ac:spMkLst>
        </pc:spChg>
        <pc:grpChg chg="add mod">
          <ac:chgData name="Alejandra Acevedo" userId="95738ef3-bebd-43c9-8462-f38e93c0fc0d" providerId="ADAL" clId="{305655E1-F08D-4152-B5CD-47C852330AB4}" dt="2025-10-04T17:58:59.176" v="633"/>
          <ac:grpSpMkLst>
            <pc:docMk/>
            <pc:sldMk cId="2662611429" sldId="258"/>
            <ac:grpSpMk id="4" creationId="{2A50C3E6-8002-5FB5-9A35-9C9DA02790AC}"/>
          </ac:grpSpMkLst>
        </pc:grpChg>
        <pc:picChg chg="mod">
          <ac:chgData name="Alejandra Acevedo" userId="95738ef3-bebd-43c9-8462-f38e93c0fc0d" providerId="ADAL" clId="{305655E1-F08D-4152-B5CD-47C852330AB4}" dt="2025-10-04T17:58:59.176" v="633"/>
          <ac:picMkLst>
            <pc:docMk/>
            <pc:sldMk cId="2662611429" sldId="258"/>
            <ac:picMk id="5" creationId="{D092B51F-7DA8-E51E-4D71-C757271D32BC}"/>
          </ac:picMkLst>
        </pc:picChg>
        <pc:picChg chg="mod">
          <ac:chgData name="Alejandra Acevedo" userId="95738ef3-bebd-43c9-8462-f38e93c0fc0d" providerId="ADAL" clId="{305655E1-F08D-4152-B5CD-47C852330AB4}" dt="2025-10-04T17:58:59.176" v="633"/>
          <ac:picMkLst>
            <pc:docMk/>
            <pc:sldMk cId="2662611429" sldId="258"/>
            <ac:picMk id="6" creationId="{85AD2F7D-9CF8-3B13-77E6-829B6E528DE0}"/>
          </ac:picMkLst>
        </pc:picChg>
        <pc:picChg chg="mod">
          <ac:chgData name="Alejandra Acevedo" userId="95738ef3-bebd-43c9-8462-f38e93c0fc0d" providerId="ADAL" clId="{305655E1-F08D-4152-B5CD-47C852330AB4}" dt="2025-10-04T17:58:59.176" v="633"/>
          <ac:picMkLst>
            <pc:docMk/>
            <pc:sldMk cId="2662611429" sldId="258"/>
            <ac:picMk id="7" creationId="{0DAA3028-34AC-B07B-2FDE-42861D4CC264}"/>
          </ac:picMkLst>
        </pc:picChg>
        <pc:picChg chg="mod">
          <ac:chgData name="Alejandra Acevedo" userId="95738ef3-bebd-43c9-8462-f38e93c0fc0d" providerId="ADAL" clId="{305655E1-F08D-4152-B5CD-47C852330AB4}" dt="2025-10-04T17:58:59.176" v="633"/>
          <ac:picMkLst>
            <pc:docMk/>
            <pc:sldMk cId="2662611429" sldId="258"/>
            <ac:picMk id="8" creationId="{AA8C9DF4-B6D0-A26A-C97D-E4C4350BE1D8}"/>
          </ac:picMkLst>
        </pc:picChg>
        <pc:picChg chg="add del mod">
          <ac:chgData name="Alejandra Acevedo" userId="95738ef3-bebd-43c9-8462-f38e93c0fc0d" providerId="ADAL" clId="{305655E1-F08D-4152-B5CD-47C852330AB4}" dt="2025-10-04T18:01:58.524" v="741" actId="478"/>
          <ac:picMkLst>
            <pc:docMk/>
            <pc:sldMk cId="2662611429" sldId="258"/>
            <ac:picMk id="9" creationId="{B001FCD6-C24A-B82F-B5F0-0D58E06138F4}"/>
          </ac:picMkLst>
        </pc:picChg>
      </pc:sldChg>
      <pc:sldChg chg="add setBg">
        <pc:chgData name="Alejandra Acevedo" userId="95738ef3-bebd-43c9-8462-f38e93c0fc0d" providerId="ADAL" clId="{305655E1-F08D-4152-B5CD-47C852330AB4}" dt="2025-10-04T18:04:12.729" v="766"/>
        <pc:sldMkLst>
          <pc:docMk/>
          <pc:sldMk cId="3209477992" sldId="259"/>
        </pc:sldMkLst>
      </pc:sldChg>
      <pc:sldChg chg="new del">
        <pc:chgData name="Alejandra Acevedo" userId="95738ef3-bebd-43c9-8462-f38e93c0fc0d" providerId="ADAL" clId="{305655E1-F08D-4152-B5CD-47C852330AB4}" dt="2025-10-04T18:06:16.076" v="797" actId="47"/>
        <pc:sldMkLst>
          <pc:docMk/>
          <pc:sldMk cId="312580514" sldId="260"/>
        </pc:sldMkLst>
      </pc:sldChg>
      <pc:sldMasterChg chg="modSp setBg modSldLayout">
        <pc:chgData name="Alejandra Acevedo" userId="95738ef3-bebd-43c9-8462-f38e93c0fc0d" providerId="ADAL" clId="{305655E1-F08D-4152-B5CD-47C852330AB4}" dt="2025-10-04T18:03:51.597" v="763"/>
        <pc:sldMasterMkLst>
          <pc:docMk/>
          <pc:sldMasterMk cId="2209977519" sldId="2147483648"/>
        </pc:sldMasterMkLst>
        <pc:spChg chg="mod">
          <ac:chgData name="Alejandra Acevedo" userId="95738ef3-bebd-43c9-8462-f38e93c0fc0d" providerId="ADAL" clId="{305655E1-F08D-4152-B5CD-47C852330AB4}" dt="2025-10-04T17:51:28.640" v="333"/>
          <ac:spMkLst>
            <pc:docMk/>
            <pc:sldMasterMk cId="2209977519" sldId="2147483648"/>
            <ac:spMk id="2" creationId="{00000000-0000-0000-0000-000000000000}"/>
          </ac:spMkLst>
        </pc:spChg>
        <pc:spChg chg="mod">
          <ac:chgData name="Alejandra Acevedo" userId="95738ef3-bebd-43c9-8462-f38e93c0fc0d" providerId="ADAL" clId="{305655E1-F08D-4152-B5CD-47C852330AB4}" dt="2025-10-04T17:51:28.640" v="333"/>
          <ac:spMkLst>
            <pc:docMk/>
            <pc:sldMasterMk cId="2209977519" sldId="2147483648"/>
            <ac:spMk id="3" creationId="{00000000-0000-0000-0000-000000000000}"/>
          </ac:spMkLst>
        </pc:spChg>
        <pc:spChg chg="mod">
          <ac:chgData name="Alejandra Acevedo" userId="95738ef3-bebd-43c9-8462-f38e93c0fc0d" providerId="ADAL" clId="{305655E1-F08D-4152-B5CD-47C852330AB4}" dt="2025-10-04T17:51:28.640" v="333"/>
          <ac:spMkLst>
            <pc:docMk/>
            <pc:sldMasterMk cId="2209977519" sldId="2147483648"/>
            <ac:spMk id="4" creationId="{00000000-0000-0000-0000-000000000000}"/>
          </ac:spMkLst>
        </pc:spChg>
        <pc:spChg chg="mod">
          <ac:chgData name="Alejandra Acevedo" userId="95738ef3-bebd-43c9-8462-f38e93c0fc0d" providerId="ADAL" clId="{305655E1-F08D-4152-B5CD-47C852330AB4}" dt="2025-10-04T17:51:28.640" v="333"/>
          <ac:spMkLst>
            <pc:docMk/>
            <pc:sldMasterMk cId="2209977519" sldId="2147483648"/>
            <ac:spMk id="5" creationId="{00000000-0000-0000-0000-000000000000}"/>
          </ac:spMkLst>
        </pc:spChg>
        <pc:spChg chg="mod">
          <ac:chgData name="Alejandra Acevedo" userId="95738ef3-bebd-43c9-8462-f38e93c0fc0d" providerId="ADAL" clId="{305655E1-F08D-4152-B5CD-47C852330AB4}" dt="2025-10-04T17:51:28.640" v="333"/>
          <ac:spMkLst>
            <pc:docMk/>
            <pc:sldMasterMk cId="2209977519" sldId="2147483648"/>
            <ac:spMk id="6" creationId="{00000000-0000-0000-0000-000000000000}"/>
          </ac:spMkLst>
        </pc:spChg>
        <pc:sldLayoutChg chg="modSp setBg">
          <pc:chgData name="Alejandra Acevedo" userId="95738ef3-bebd-43c9-8462-f38e93c0fc0d" providerId="ADAL" clId="{305655E1-F08D-4152-B5CD-47C852330AB4}" dt="2025-10-04T18:03:51.597" v="763"/>
          <pc:sldLayoutMkLst>
            <pc:docMk/>
            <pc:sldMasterMk cId="2209977519" sldId="2147483648"/>
            <pc:sldLayoutMk cId="3168075583" sldId="2147483649"/>
          </pc:sldLayoutMkLst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3168075583" sldId="2147483649"/>
              <ac:spMk id="2" creationId="{00000000-0000-0000-0000-000000000000}"/>
            </ac:spMkLst>
          </pc:spChg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3168075583" sldId="2147483649"/>
              <ac:spMk id="3" creationId="{00000000-0000-0000-0000-000000000000}"/>
            </ac:spMkLst>
          </pc:spChg>
        </pc:sldLayoutChg>
        <pc:sldLayoutChg chg="setBg">
          <pc:chgData name="Alejandra Acevedo" userId="95738ef3-bebd-43c9-8462-f38e93c0fc0d" providerId="ADAL" clId="{305655E1-F08D-4152-B5CD-47C852330AB4}" dt="2025-10-04T18:03:51.597" v="763"/>
          <pc:sldLayoutMkLst>
            <pc:docMk/>
            <pc:sldMasterMk cId="2209977519" sldId="2147483648"/>
            <pc:sldLayoutMk cId="2614314258" sldId="2147483650"/>
          </pc:sldLayoutMkLst>
        </pc:sldLayoutChg>
        <pc:sldLayoutChg chg="modSp setBg">
          <pc:chgData name="Alejandra Acevedo" userId="95738ef3-bebd-43c9-8462-f38e93c0fc0d" providerId="ADAL" clId="{305655E1-F08D-4152-B5CD-47C852330AB4}" dt="2025-10-04T18:03:51.597" v="763"/>
          <pc:sldLayoutMkLst>
            <pc:docMk/>
            <pc:sldMasterMk cId="2209977519" sldId="2147483648"/>
            <pc:sldLayoutMk cId="960648375" sldId="2147483651"/>
          </pc:sldLayoutMkLst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960648375" sldId="2147483651"/>
              <ac:spMk id="2" creationId="{00000000-0000-0000-0000-000000000000}"/>
            </ac:spMkLst>
          </pc:spChg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960648375" sldId="2147483651"/>
              <ac:spMk id="3" creationId="{00000000-0000-0000-0000-000000000000}"/>
            </ac:spMkLst>
          </pc:spChg>
        </pc:sldLayoutChg>
        <pc:sldLayoutChg chg="modSp setBg">
          <pc:chgData name="Alejandra Acevedo" userId="95738ef3-bebd-43c9-8462-f38e93c0fc0d" providerId="ADAL" clId="{305655E1-F08D-4152-B5CD-47C852330AB4}" dt="2025-10-04T18:03:51.597" v="763"/>
          <pc:sldLayoutMkLst>
            <pc:docMk/>
            <pc:sldMasterMk cId="2209977519" sldId="2147483648"/>
            <pc:sldLayoutMk cId="2782244947" sldId="2147483652"/>
          </pc:sldLayoutMkLst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2782244947" sldId="2147483652"/>
              <ac:spMk id="3" creationId="{00000000-0000-0000-0000-000000000000}"/>
            </ac:spMkLst>
          </pc:spChg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2782244947" sldId="2147483652"/>
              <ac:spMk id="4" creationId="{00000000-0000-0000-0000-000000000000}"/>
            </ac:spMkLst>
          </pc:spChg>
        </pc:sldLayoutChg>
        <pc:sldLayoutChg chg="modSp setBg">
          <pc:chgData name="Alejandra Acevedo" userId="95738ef3-bebd-43c9-8462-f38e93c0fc0d" providerId="ADAL" clId="{305655E1-F08D-4152-B5CD-47C852330AB4}" dt="2025-10-04T18:03:51.597" v="763"/>
          <pc:sldLayoutMkLst>
            <pc:docMk/>
            <pc:sldMasterMk cId="2209977519" sldId="2147483648"/>
            <pc:sldLayoutMk cId="990158736" sldId="2147483653"/>
          </pc:sldLayoutMkLst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990158736" sldId="2147483653"/>
              <ac:spMk id="3" creationId="{00000000-0000-0000-0000-000000000000}"/>
            </ac:spMkLst>
          </pc:spChg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990158736" sldId="2147483653"/>
              <ac:spMk id="4" creationId="{00000000-0000-0000-0000-000000000000}"/>
            </ac:spMkLst>
          </pc:spChg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990158736" sldId="2147483653"/>
              <ac:spMk id="5" creationId="{00000000-0000-0000-0000-000000000000}"/>
            </ac:spMkLst>
          </pc:spChg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990158736" sldId="2147483653"/>
              <ac:spMk id="6" creationId="{00000000-0000-0000-0000-000000000000}"/>
            </ac:spMkLst>
          </pc:spChg>
        </pc:sldLayoutChg>
        <pc:sldLayoutChg chg="setBg">
          <pc:chgData name="Alejandra Acevedo" userId="95738ef3-bebd-43c9-8462-f38e93c0fc0d" providerId="ADAL" clId="{305655E1-F08D-4152-B5CD-47C852330AB4}" dt="2025-10-04T18:03:51.597" v="763"/>
          <pc:sldLayoutMkLst>
            <pc:docMk/>
            <pc:sldMasterMk cId="2209977519" sldId="2147483648"/>
            <pc:sldLayoutMk cId="727027711" sldId="2147483654"/>
          </pc:sldLayoutMkLst>
        </pc:sldLayoutChg>
        <pc:sldLayoutChg chg="setBg">
          <pc:chgData name="Alejandra Acevedo" userId="95738ef3-bebd-43c9-8462-f38e93c0fc0d" providerId="ADAL" clId="{305655E1-F08D-4152-B5CD-47C852330AB4}" dt="2025-10-04T18:03:51.597" v="763"/>
          <pc:sldLayoutMkLst>
            <pc:docMk/>
            <pc:sldMasterMk cId="2209977519" sldId="2147483648"/>
            <pc:sldLayoutMk cId="1212999818" sldId="2147483655"/>
          </pc:sldLayoutMkLst>
        </pc:sldLayoutChg>
        <pc:sldLayoutChg chg="modSp setBg">
          <pc:chgData name="Alejandra Acevedo" userId="95738ef3-bebd-43c9-8462-f38e93c0fc0d" providerId="ADAL" clId="{305655E1-F08D-4152-B5CD-47C852330AB4}" dt="2025-10-04T18:03:51.597" v="763"/>
          <pc:sldLayoutMkLst>
            <pc:docMk/>
            <pc:sldMasterMk cId="2209977519" sldId="2147483648"/>
            <pc:sldLayoutMk cId="1840726560" sldId="2147483656"/>
          </pc:sldLayoutMkLst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1840726560" sldId="2147483656"/>
              <ac:spMk id="2" creationId="{00000000-0000-0000-0000-000000000000}"/>
            </ac:spMkLst>
          </pc:spChg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1840726560" sldId="2147483656"/>
              <ac:spMk id="3" creationId="{00000000-0000-0000-0000-000000000000}"/>
            </ac:spMkLst>
          </pc:spChg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1840726560" sldId="2147483656"/>
              <ac:spMk id="4" creationId="{00000000-0000-0000-0000-000000000000}"/>
            </ac:spMkLst>
          </pc:spChg>
        </pc:sldLayoutChg>
        <pc:sldLayoutChg chg="modSp setBg">
          <pc:chgData name="Alejandra Acevedo" userId="95738ef3-bebd-43c9-8462-f38e93c0fc0d" providerId="ADAL" clId="{305655E1-F08D-4152-B5CD-47C852330AB4}" dt="2025-10-04T18:03:51.597" v="763"/>
          <pc:sldLayoutMkLst>
            <pc:docMk/>
            <pc:sldMasterMk cId="2209977519" sldId="2147483648"/>
            <pc:sldLayoutMk cId="3889236939" sldId="2147483657"/>
          </pc:sldLayoutMkLst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3889236939" sldId="2147483657"/>
              <ac:spMk id="2" creationId="{00000000-0000-0000-0000-000000000000}"/>
            </ac:spMkLst>
          </pc:spChg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3889236939" sldId="2147483657"/>
              <ac:spMk id="3" creationId="{00000000-0000-0000-0000-000000000000}"/>
            </ac:spMkLst>
          </pc:spChg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3889236939" sldId="2147483657"/>
              <ac:spMk id="4" creationId="{00000000-0000-0000-0000-000000000000}"/>
            </ac:spMkLst>
          </pc:spChg>
        </pc:sldLayoutChg>
        <pc:sldLayoutChg chg="setBg">
          <pc:chgData name="Alejandra Acevedo" userId="95738ef3-bebd-43c9-8462-f38e93c0fc0d" providerId="ADAL" clId="{305655E1-F08D-4152-B5CD-47C852330AB4}" dt="2025-10-04T18:03:51.597" v="763"/>
          <pc:sldLayoutMkLst>
            <pc:docMk/>
            <pc:sldMasterMk cId="2209977519" sldId="2147483648"/>
            <pc:sldLayoutMk cId="2910927964" sldId="2147483658"/>
          </pc:sldLayoutMkLst>
        </pc:sldLayoutChg>
        <pc:sldLayoutChg chg="modSp setBg">
          <pc:chgData name="Alejandra Acevedo" userId="95738ef3-bebd-43c9-8462-f38e93c0fc0d" providerId="ADAL" clId="{305655E1-F08D-4152-B5CD-47C852330AB4}" dt="2025-10-04T18:03:51.597" v="763"/>
          <pc:sldLayoutMkLst>
            <pc:docMk/>
            <pc:sldMasterMk cId="2209977519" sldId="2147483648"/>
            <pc:sldLayoutMk cId="3612223792" sldId="2147483659"/>
          </pc:sldLayoutMkLst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3612223792" sldId="2147483659"/>
              <ac:spMk id="2" creationId="{00000000-0000-0000-0000-000000000000}"/>
            </ac:spMkLst>
          </pc:spChg>
          <pc:spChg chg="mod">
            <ac:chgData name="Alejandra Acevedo" userId="95738ef3-bebd-43c9-8462-f38e93c0fc0d" providerId="ADAL" clId="{305655E1-F08D-4152-B5CD-47C852330AB4}" dt="2025-10-04T17:51:28.640" v="333"/>
            <ac:spMkLst>
              <pc:docMk/>
              <pc:sldMasterMk cId="2209977519" sldId="2147483648"/>
              <pc:sldLayoutMk cId="3612223792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D5CC1A7-10DA-4E00-B7B0-0CB0C4D407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ECF4A9-E0B6-40EC-BA43-A5788904B9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D96684-D6FC-4464-BC75-49C435B27885}" type="datetimeFigureOut">
              <a:rPr lang="fr-BE" smtClean="0"/>
              <a:t>06-10-25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2D78688-A4E9-4057-BA42-28A06EF089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D098F8-1EC9-4B05-806E-B0E99FA6C8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924F4-FF2D-4175-B80E-E25DB270525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39327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B7EE3-8BDC-40A8-8963-BD05201B8281}" type="datetimeFigureOut">
              <a:rPr lang="fr-BE" smtClean="0"/>
              <a:t>06-10-25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78062-F1CA-402A-AACE-496E45F8FB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047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7962872-81F7-40B3-8B4C-87CE3A134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92291" y="138539"/>
            <a:ext cx="3814624" cy="365125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rgbClr val="003366"/>
                </a:solidFill>
                <a:latin typeface="Helvetica" pitchFamily="2" charset="0"/>
              </a:defRPr>
            </a:lvl1pPr>
          </a:lstStyle>
          <a:p>
            <a:r>
              <a:rPr lang="fr-FR" dirty="0"/>
              <a:t>12th International UES-EUS Congress (UES2025)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20517A4-78C2-4313-BD89-82EC8F5390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5388" y="138540"/>
            <a:ext cx="609600" cy="365125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rgbClr val="003366"/>
                </a:solidFill>
                <a:latin typeface="Helvetica" pitchFamily="2" charset="0"/>
              </a:defRPr>
            </a:lvl1pPr>
          </a:lstStyle>
          <a:p>
            <a:fld id="{C1FF6DA9-008F-8B48-92A6-B652298478B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2BE5B3B7-22CB-4E07-8FD0-3E7DF7DBB0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3436" y="6099819"/>
            <a:ext cx="3321552" cy="720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122BE71-3413-47CE-81AB-EC124298FB32}"/>
              </a:ext>
            </a:extLst>
          </p:cNvPr>
          <p:cNvSpPr/>
          <p:nvPr userDrawn="1"/>
        </p:nvSpPr>
        <p:spPr>
          <a:xfrm>
            <a:off x="173291" y="6228986"/>
            <a:ext cx="6096000" cy="461665"/>
          </a:xfrm>
          <a:prstGeom prst="rect">
            <a:avLst/>
          </a:prstGeom>
        </p:spPr>
        <p:txBody>
          <a:bodyPr/>
          <a:lstStyle/>
          <a:p>
            <a:pPr lvl="0" algn="l"/>
            <a:r>
              <a:rPr lang="en-US" sz="1200" b="0" dirty="0">
                <a:solidFill>
                  <a:srgbClr val="003366"/>
                </a:solidFill>
                <a:latin typeface="Helvetica" pitchFamily="2" charset="0"/>
              </a:rPr>
              <a:t>Online | October 22–24, 2025</a:t>
            </a:r>
          </a:p>
          <a:p>
            <a:pPr lvl="0" algn="l"/>
            <a:r>
              <a:rPr lang="en-US" sz="1200" b="0" dirty="0">
                <a:solidFill>
                  <a:srgbClr val="003366"/>
                </a:solidFill>
                <a:latin typeface="Helvetica" pitchFamily="2" charset="0"/>
              </a:rPr>
              <a:t>www.ues-eus.org/2025</a:t>
            </a:r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8082B53D-0388-48E5-8708-BE0E5B0A53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3441" y="6099819"/>
            <a:ext cx="3321547" cy="720000"/>
          </a:xfrm>
          <a:prstGeom prst="rect">
            <a:avLst/>
          </a:prstGeom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965462B-4969-4826-8ECB-F7ECD035E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92291" y="138539"/>
            <a:ext cx="3814624" cy="365125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rgbClr val="003366"/>
                </a:solidFill>
                <a:latin typeface="Helvetica" pitchFamily="2" charset="0"/>
              </a:defRPr>
            </a:lvl1pPr>
          </a:lstStyle>
          <a:p>
            <a:r>
              <a:rPr lang="fr-FR" dirty="0"/>
              <a:t>12th International UES-EUS Congress (UES2025)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0420B7B-788E-4CB7-8948-7542D6917D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5388" y="138540"/>
            <a:ext cx="609600" cy="365125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rgbClr val="003366"/>
                </a:solidFill>
                <a:latin typeface="Helvetica" pitchFamily="2" charset="0"/>
              </a:defRPr>
            </a:lvl1pPr>
          </a:lstStyle>
          <a:p>
            <a:fld id="{C1FF6DA9-008F-8B48-92A6-B652298478BF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17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083AD6E-4347-4747-9839-EEE31A0A6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92291" y="138539"/>
            <a:ext cx="3814624" cy="365125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rgbClr val="003366"/>
                </a:solidFill>
                <a:latin typeface="Helvetica" pitchFamily="2" charset="0"/>
              </a:defRPr>
            </a:lvl1pPr>
          </a:lstStyle>
          <a:p>
            <a:r>
              <a:rPr lang="fr-FR" dirty="0"/>
              <a:t>12th International UES-EUS Congress (UES2025)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EF5A547-7478-479F-8FE0-B67507C436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5388" y="138540"/>
            <a:ext cx="609600" cy="365125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rgbClr val="003366"/>
                </a:solidFill>
                <a:latin typeface="Helvetica" pitchFamily="2" charset="0"/>
              </a:defRPr>
            </a:lvl1pPr>
          </a:lstStyle>
          <a:p>
            <a:fld id="{C1FF6DA9-008F-8B48-92A6-B652298478B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D1CD7B3-C95D-4FC6-8E3A-98AAF6A27A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3436" y="6099819"/>
            <a:ext cx="3321552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1C49BC19-41F2-4009-AB8B-7FDEF62297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0619" y="6099819"/>
            <a:ext cx="3321547" cy="720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7DC1A-5346-4B95-8A60-3D80604CEE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92291" y="138539"/>
            <a:ext cx="3814624" cy="365125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rgbClr val="003366"/>
                </a:solidFill>
                <a:latin typeface="Helvetica" pitchFamily="2" charset="0"/>
              </a:defRPr>
            </a:lvl1pPr>
          </a:lstStyle>
          <a:p>
            <a:r>
              <a:rPr lang="fr-FR" dirty="0"/>
              <a:t>12th International UES-EUS Congress (UES2025)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0AFBC-C310-450D-AC3B-B30CBD7F92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5388" y="138540"/>
            <a:ext cx="609600" cy="365125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rgbClr val="003366"/>
                </a:solidFill>
                <a:latin typeface="Helvetica" pitchFamily="2" charset="0"/>
              </a:defRPr>
            </a:lvl1pPr>
          </a:lstStyle>
          <a:p>
            <a:fld id="{C1FF6DA9-008F-8B48-92A6-B652298478BF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37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DCBAD37-00E2-4A3D-B122-A256548178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12th International UES-EUS Congress (UES2025)</a:t>
            </a:r>
            <a:endParaRPr lang="en-US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1613B9A-536B-4E3A-8409-0D48A18419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6053153-C37D-4EFA-BAE2-F99984C615E6}"/>
              </a:ext>
            </a:extLst>
          </p:cNvPr>
          <p:cNvSpPr txBox="1">
            <a:spLocks/>
          </p:cNvSpPr>
          <p:nvPr/>
        </p:nvSpPr>
        <p:spPr>
          <a:xfrm>
            <a:off x="360000" y="2520000"/>
            <a:ext cx="11492166" cy="10602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/>
              <a:t>Title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33DBC3E-BE44-4727-B0FC-343C12A0F6FA}"/>
              </a:ext>
            </a:extLst>
          </p:cNvPr>
          <p:cNvSpPr txBox="1"/>
          <p:nvPr/>
        </p:nvSpPr>
        <p:spPr>
          <a:xfrm>
            <a:off x="173291" y="4140000"/>
            <a:ext cx="118454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600" dirty="0" err="1">
                <a:latin typeface="Helvetica" pitchFamily="2" charset="0"/>
              </a:rPr>
              <a:t>Author</a:t>
            </a:r>
            <a:r>
              <a:rPr lang="fr-BE" sz="1600" dirty="0">
                <a:latin typeface="Helvetica" pitchFamily="2" charset="0"/>
              </a:rPr>
              <a:t> 1, </a:t>
            </a:r>
            <a:r>
              <a:rPr lang="fr-BE" sz="1600" dirty="0" err="1">
                <a:latin typeface="Helvetica" pitchFamily="2" charset="0"/>
              </a:rPr>
              <a:t>Author</a:t>
            </a:r>
            <a:r>
              <a:rPr lang="fr-BE" sz="1600" dirty="0">
                <a:latin typeface="Helvetica" pitchFamily="2" charset="0"/>
              </a:rPr>
              <a:t> 2, </a:t>
            </a:r>
            <a:r>
              <a:rPr lang="fr-BE" sz="1600" dirty="0" err="1">
                <a:latin typeface="Helvetica" pitchFamily="2" charset="0"/>
              </a:rPr>
              <a:t>Author</a:t>
            </a:r>
            <a:r>
              <a:rPr lang="fr-BE" sz="1600" dirty="0">
                <a:latin typeface="Helvetica" pitchFamily="2" charset="0"/>
              </a:rPr>
              <a:t> 3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E66A282-7C74-40FB-B2B3-375440E6DB2B}"/>
              </a:ext>
            </a:extLst>
          </p:cNvPr>
          <p:cNvSpPr txBox="1"/>
          <p:nvPr/>
        </p:nvSpPr>
        <p:spPr>
          <a:xfrm>
            <a:off x="173290" y="4680000"/>
            <a:ext cx="11845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fr-BE" sz="1200" dirty="0">
                <a:latin typeface="Helvetica" pitchFamily="2" charset="0"/>
              </a:rPr>
              <a:t>Affiliation</a:t>
            </a:r>
          </a:p>
          <a:p>
            <a:pPr marL="342900" indent="-342900" algn="ctr">
              <a:buAutoNum type="arabicPeriod"/>
            </a:pPr>
            <a:r>
              <a:rPr lang="fr-BE" sz="1200" dirty="0">
                <a:latin typeface="Helvetica" pitchFamily="2" charset="0"/>
              </a:rPr>
              <a:t>Affiliation</a:t>
            </a:r>
          </a:p>
          <a:p>
            <a:pPr marL="342900" indent="-342900" algn="ctr">
              <a:buAutoNum type="arabicPeriod"/>
            </a:pPr>
            <a:r>
              <a:rPr lang="fr-BE" sz="1200" dirty="0">
                <a:latin typeface="Helvetica" pitchFamily="2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57046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786BC00-35E3-4ECE-A9C5-7A6EC4C68A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12th International UES-EUS Congress (UES2025)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3B6B391-B41E-4D2D-B0DC-0B799B4205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FF6DA9-008F-8B48-92A6-B652298478BF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643D0CD-F543-4E85-A6B5-3C5A9B4B057E}"/>
              </a:ext>
            </a:extLst>
          </p:cNvPr>
          <p:cNvSpPr txBox="1">
            <a:spLocks/>
          </p:cNvSpPr>
          <p:nvPr/>
        </p:nvSpPr>
        <p:spPr>
          <a:xfrm>
            <a:off x="540000" y="540000"/>
            <a:ext cx="11492166" cy="10602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fr-BE" dirty="0" err="1">
                <a:latin typeface="Helvetica" panose="020B0604020202020204" pitchFamily="34" charset="0"/>
                <a:cs typeface="Helvetica" panose="020B0604020202020204" pitchFamily="34" charset="0"/>
              </a:rPr>
              <a:t>Presentation</a:t>
            </a:r>
            <a:r>
              <a:rPr lang="fr-BE" dirty="0">
                <a:latin typeface="Helvetica" panose="020B0604020202020204" pitchFamily="34" charset="0"/>
                <a:cs typeface="Helvetica" panose="020B0604020202020204" pitchFamily="34" charset="0"/>
              </a:rPr>
              <a:t> Template – Full Paper Session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5C3201-B577-4098-80BE-8041FDCD4835}"/>
              </a:ext>
            </a:extLst>
          </p:cNvPr>
          <p:cNvSpPr txBox="1">
            <a:spLocks/>
          </p:cNvSpPr>
          <p:nvPr/>
        </p:nvSpPr>
        <p:spPr>
          <a:xfrm>
            <a:off x="540001" y="1620000"/>
            <a:ext cx="11494987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Follow the </a:t>
            </a:r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IMRaD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 structure as in your full paper submission:</a:t>
            </a:r>
          </a:p>
          <a:p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1. Introduction 	- Present background and objectives.</a:t>
            </a:r>
          </a:p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2. Methods 	- Summarize the methodology and approach.</a:t>
            </a:r>
          </a:p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3. Results 	- Highlight the main findings.</a:t>
            </a:r>
          </a:p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4. Discussion 	- Interpret results and implications.</a:t>
            </a:r>
          </a:p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5. Conclusions - Summarize insights and relevance.</a:t>
            </a:r>
          </a:p>
          <a:p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Guidelines:</a:t>
            </a:r>
          </a:p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- Use concise and clear text.</a:t>
            </a:r>
          </a:p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- Integrate visuals (figures, tables, schemes) to enhance comprehension.</a:t>
            </a:r>
          </a:p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- Maintain consistent font and formatting style.</a:t>
            </a:r>
          </a:p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- Include acknowledgment and references if necessary.</a:t>
            </a:r>
          </a:p>
          <a:p>
            <a:pPr marL="0" indent="0">
              <a:buNone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- Presentation duration: 15 minutes + 15 minutes Q&amp;A at the end of each Block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73178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E45FE3-D3FF-4472-AF2D-7CE20806B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12th International UES-EUS Congress (UES2025)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D4FC2C3-9109-4D0F-A5D7-D18AAEC51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3350BA1-D149-4F4B-9D5E-0AE1D0539696}"/>
              </a:ext>
            </a:extLst>
          </p:cNvPr>
          <p:cNvSpPr txBox="1">
            <a:spLocks/>
          </p:cNvSpPr>
          <p:nvPr/>
        </p:nvSpPr>
        <p:spPr>
          <a:xfrm>
            <a:off x="540000" y="540000"/>
            <a:ext cx="11492166" cy="10602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734E779-B70F-48D6-9991-117A3FFE3335}"/>
              </a:ext>
            </a:extLst>
          </p:cNvPr>
          <p:cNvSpPr txBox="1">
            <a:spLocks/>
          </p:cNvSpPr>
          <p:nvPr/>
        </p:nvSpPr>
        <p:spPr>
          <a:xfrm>
            <a:off x="540001" y="1620000"/>
            <a:ext cx="11494987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Click to Master text styles</a:t>
            </a:r>
          </a:p>
          <a:p>
            <a:pPr lvl="1"/>
            <a:r>
              <a:rPr lang="en-US" sz="1600" dirty="0" err="1"/>
              <a:t>Seceditond</a:t>
            </a:r>
            <a:r>
              <a:rPr lang="en-US" sz="1600" dirty="0"/>
              <a:t> level</a:t>
            </a:r>
          </a:p>
          <a:p>
            <a:pPr lvl="2"/>
            <a:r>
              <a:rPr lang="en-US" sz="1600" dirty="0"/>
              <a:t>Third level</a:t>
            </a:r>
          </a:p>
          <a:p>
            <a:pPr lvl="3"/>
            <a:r>
              <a:rPr lang="en-US" sz="1600" dirty="0"/>
              <a:t>Fourth level</a:t>
            </a:r>
          </a:p>
          <a:p>
            <a:pPr lvl="4"/>
            <a:r>
              <a:rPr lang="en-US" sz="160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4273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786BC00-35E3-4ECE-A9C5-7A6EC4C68A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12th International UES-EUS Congress (UES2025)</a:t>
            </a:r>
            <a:endParaRPr lang="en-US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3B6B391-B41E-4D2D-B0DC-0B799B4205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DD1156B-ACD1-4BCC-A707-E9DA10902864}"/>
              </a:ext>
            </a:extLst>
          </p:cNvPr>
          <p:cNvSpPr txBox="1">
            <a:spLocks/>
          </p:cNvSpPr>
          <p:nvPr/>
        </p:nvSpPr>
        <p:spPr>
          <a:xfrm>
            <a:off x="540000" y="540000"/>
            <a:ext cx="11492166" cy="10602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5FC2140-5FA1-4044-B52E-D61CD2F394DA}"/>
              </a:ext>
            </a:extLst>
          </p:cNvPr>
          <p:cNvSpPr txBox="1">
            <a:spLocks/>
          </p:cNvSpPr>
          <p:nvPr/>
        </p:nvSpPr>
        <p:spPr>
          <a:xfrm>
            <a:off x="540001" y="1620000"/>
            <a:ext cx="11494987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Click to Master text styles</a:t>
            </a:r>
          </a:p>
          <a:p>
            <a:pPr lvl="1"/>
            <a:r>
              <a:rPr lang="en-US" sz="1600" dirty="0" err="1"/>
              <a:t>Seceditond</a:t>
            </a:r>
            <a:r>
              <a:rPr lang="en-US" sz="1600" dirty="0"/>
              <a:t> level</a:t>
            </a:r>
          </a:p>
          <a:p>
            <a:pPr lvl="2"/>
            <a:r>
              <a:rPr lang="en-US" sz="1600" dirty="0"/>
              <a:t>Third level</a:t>
            </a:r>
          </a:p>
          <a:p>
            <a:pPr lvl="3"/>
            <a:r>
              <a:rPr lang="en-US" sz="1600" dirty="0"/>
              <a:t>Fourth level</a:t>
            </a:r>
          </a:p>
          <a:p>
            <a:pPr lvl="4"/>
            <a:r>
              <a:rPr lang="en-US" sz="160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2973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A3A44-C765-3934-5681-E0C33A525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B8CBDAB-F829-44F3-AEE4-39909DBA57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12th International UES-EUX Congress (UES2025)</a:t>
            </a:r>
            <a:endParaRPr lang="en-US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BE8826D-002C-4BC5-A4F9-6B651BB9C2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5AD78E2-1C2D-4185-BCA3-B2BCEC31A23A}"/>
              </a:ext>
            </a:extLst>
          </p:cNvPr>
          <p:cNvSpPr txBox="1">
            <a:spLocks/>
          </p:cNvSpPr>
          <p:nvPr/>
        </p:nvSpPr>
        <p:spPr>
          <a:xfrm>
            <a:off x="540000" y="540000"/>
            <a:ext cx="11492166" cy="10602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90A2CF8-9D91-4CD9-A24C-6A5C2D1895D4}"/>
              </a:ext>
            </a:extLst>
          </p:cNvPr>
          <p:cNvSpPr txBox="1">
            <a:spLocks/>
          </p:cNvSpPr>
          <p:nvPr/>
        </p:nvSpPr>
        <p:spPr>
          <a:xfrm>
            <a:off x="540001" y="1620000"/>
            <a:ext cx="11494987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Click to Master text styles</a:t>
            </a:r>
          </a:p>
          <a:p>
            <a:pPr lvl="1"/>
            <a:r>
              <a:rPr lang="en-US" sz="1600" dirty="0" err="1"/>
              <a:t>Seceditond</a:t>
            </a:r>
            <a:r>
              <a:rPr lang="en-US" sz="1600" dirty="0"/>
              <a:t> level</a:t>
            </a:r>
          </a:p>
          <a:p>
            <a:pPr lvl="2"/>
            <a:r>
              <a:rPr lang="en-US" sz="1600" dirty="0"/>
              <a:t>Third level</a:t>
            </a:r>
          </a:p>
          <a:p>
            <a:pPr lvl="3"/>
            <a:r>
              <a:rPr lang="en-US" sz="1600" dirty="0"/>
              <a:t>Fourth level</a:t>
            </a:r>
          </a:p>
          <a:p>
            <a:pPr lvl="4"/>
            <a:r>
              <a:rPr lang="en-US" sz="160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9477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CE9474F-6A6C-4B1C-9672-DC2E427DE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12th International UES-EUS Congress (UES2025)</a:t>
            </a:r>
            <a:endParaRPr lang="en-US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9057E50-1D89-41F2-B954-46CECAA0E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66D477-179C-40F7-8496-9FA30AEBE632}"/>
              </a:ext>
            </a:extLst>
          </p:cNvPr>
          <p:cNvSpPr txBox="1">
            <a:spLocks/>
          </p:cNvSpPr>
          <p:nvPr/>
        </p:nvSpPr>
        <p:spPr>
          <a:xfrm>
            <a:off x="540000" y="540000"/>
            <a:ext cx="11492166" cy="10602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1F6585-DFE0-41EA-B77E-CDE88214ECD3}"/>
              </a:ext>
            </a:extLst>
          </p:cNvPr>
          <p:cNvSpPr txBox="1">
            <a:spLocks/>
          </p:cNvSpPr>
          <p:nvPr/>
        </p:nvSpPr>
        <p:spPr>
          <a:xfrm>
            <a:off x="540001" y="1620000"/>
            <a:ext cx="11494987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2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Click to Master text styles</a:t>
            </a:r>
          </a:p>
          <a:p>
            <a:pPr lvl="1"/>
            <a:r>
              <a:rPr lang="en-US" sz="1600" dirty="0" err="1"/>
              <a:t>Seceditond</a:t>
            </a:r>
            <a:r>
              <a:rPr lang="en-US" sz="1600" dirty="0"/>
              <a:t> level</a:t>
            </a:r>
          </a:p>
          <a:p>
            <a:pPr lvl="2"/>
            <a:r>
              <a:rPr lang="en-US" sz="1600" dirty="0"/>
              <a:t>Third level</a:t>
            </a:r>
          </a:p>
          <a:p>
            <a:pPr lvl="3"/>
            <a:r>
              <a:rPr lang="en-US" sz="1600" dirty="0"/>
              <a:t>Fourth level</a:t>
            </a:r>
          </a:p>
          <a:p>
            <a:pPr lvl="4"/>
            <a:r>
              <a:rPr lang="en-US" sz="160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154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260</Words>
  <Application>Microsoft Office PowerPoint</Application>
  <PresentationFormat>Grand écran</PresentationFormat>
  <Paragraphs>56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Helvetica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12th International UES–EUS Congress (UES2025)</dc:title>
  <dc:subject/>
  <dc:creator/>
  <cp:keywords/>
  <dc:description>generated using python-pptx</dc:description>
  <cp:lastModifiedBy>Damien Claeys</cp:lastModifiedBy>
  <cp:revision>11</cp:revision>
  <dcterms:created xsi:type="dcterms:W3CDTF">2013-01-27T09:14:16Z</dcterms:created>
  <dcterms:modified xsi:type="dcterms:W3CDTF">2025-10-06T09:37:21Z</dcterms:modified>
  <cp:category/>
</cp:coreProperties>
</file>